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0" r:id="rId1"/>
  </p:sldMasterIdLst>
  <p:sldIdLst>
    <p:sldId id="256" r:id="rId2"/>
  </p:sldIdLst>
  <p:sldSz cx="9601200" cy="12801600" type="A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4032" userDrawn="1">
          <p15:clr>
            <a:srgbClr val="A4A3A4"/>
          </p15:clr>
        </p15:guide>
        <p15:guide id="2" pos="3568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1936A5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3C197FA1-A1AD-754E-9C05-E35449F56BF4}" v="8" dt="2024-12-05T22:51:25.518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606"/>
    <p:restoredTop sz="94632"/>
  </p:normalViewPr>
  <p:slideViewPr>
    <p:cSldViewPr snapToGrid="0" showGuides="1">
      <p:cViewPr>
        <p:scale>
          <a:sx n="73" d="100"/>
          <a:sy n="73" d="100"/>
        </p:scale>
        <p:origin x="2440" y="232"/>
      </p:cViewPr>
      <p:guideLst>
        <p:guide orient="horz" pos="4032"/>
        <p:guide pos="3568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customXml" Target="../customXml/item1.xml"/><Relationship Id="rId3" Type="http://schemas.openxmlformats.org/officeDocument/2006/relationships/presProps" Target="presProps.xml"/><Relationship Id="rId7" Type="http://schemas.microsoft.com/office/2015/10/relationships/revisionInfo" Target="revisionInfo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10" Type="http://schemas.openxmlformats.org/officeDocument/2006/relationships/customXml" Target="../customXml/item3.xml"/><Relationship Id="rId4" Type="http://schemas.openxmlformats.org/officeDocument/2006/relationships/viewProps" Target="viewProps.xml"/><Relationship Id="rId9" Type="http://schemas.openxmlformats.org/officeDocument/2006/relationships/customXml" Target="../customXml/item2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 hasCustomPrompt="1"/>
          </p:nvPr>
        </p:nvSpPr>
        <p:spPr>
          <a:xfrm>
            <a:off x="1050586" y="6929437"/>
            <a:ext cx="8164852" cy="1214438"/>
          </a:xfrm>
          <a:prstGeom prst="rect">
            <a:avLst/>
          </a:prstGeom>
        </p:spPr>
        <p:txBody>
          <a:bodyPr anchor="b"/>
          <a:lstStyle>
            <a:lvl1pPr algn="l">
              <a:defRPr sz="3600" b="1">
                <a:solidFill>
                  <a:srgbClr val="1936A5"/>
                </a:solidFill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defRPr>
            </a:lvl1pPr>
          </a:lstStyle>
          <a:p>
            <a:r>
              <a:rPr lang="en-GB" dirty="0"/>
              <a:t>Click to edit your poster’s heading.</a:t>
            </a:r>
            <a:br>
              <a:rPr lang="en-GB" dirty="0"/>
            </a:br>
            <a:r>
              <a:rPr lang="en-GB" dirty="0"/>
              <a:t>It could be your event name title.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 hasCustomPrompt="1"/>
          </p:nvPr>
        </p:nvSpPr>
        <p:spPr>
          <a:xfrm>
            <a:off x="1050586" y="8386762"/>
            <a:ext cx="5730262" cy="1788369"/>
          </a:xfrm>
          <a:prstGeom prst="rect">
            <a:avLst/>
          </a:prstGeom>
        </p:spPr>
        <p:txBody>
          <a:bodyPr/>
          <a:lstStyle>
            <a:lvl1pPr marL="0" indent="0" algn="l">
              <a:lnSpc>
                <a:spcPct val="100000"/>
              </a:lnSpc>
              <a:buNone/>
              <a:defRPr sz="2400"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defRPr>
            </a:lvl1pPr>
            <a:lvl2pPr marL="480060" indent="0" algn="ctr">
              <a:buNone/>
              <a:defRPr sz="2100"/>
            </a:lvl2pPr>
            <a:lvl3pPr marL="960120" indent="0" algn="ctr">
              <a:buNone/>
              <a:defRPr sz="1890"/>
            </a:lvl3pPr>
            <a:lvl4pPr marL="1440180" indent="0" algn="ctr">
              <a:buNone/>
              <a:defRPr sz="1680"/>
            </a:lvl4pPr>
            <a:lvl5pPr marL="1920240" indent="0" algn="ctr">
              <a:buNone/>
              <a:defRPr sz="1680"/>
            </a:lvl5pPr>
            <a:lvl6pPr marL="2400300" indent="0" algn="ctr">
              <a:buNone/>
              <a:defRPr sz="1680"/>
            </a:lvl6pPr>
            <a:lvl7pPr marL="2880360" indent="0" algn="ctr">
              <a:buNone/>
              <a:defRPr sz="1680"/>
            </a:lvl7pPr>
            <a:lvl8pPr marL="3360420" indent="0" algn="ctr">
              <a:buNone/>
              <a:defRPr sz="1680"/>
            </a:lvl8pPr>
            <a:lvl9pPr marL="3840480" indent="0" algn="ctr">
              <a:buNone/>
              <a:defRPr sz="1680"/>
            </a:lvl9pPr>
          </a:lstStyle>
          <a:p>
            <a:r>
              <a:rPr lang="en-GB" dirty="0"/>
              <a:t>Give your supporters more information about what your event / challenge is. Get personal and make a connection to gather support!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46385266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4032" userDrawn="1">
          <p15:clr>
            <a:srgbClr val="FBAE40"/>
          </p15:clr>
        </p15:guide>
        <p15:guide id="2" pos="3001" userDrawn="1">
          <p15:clr>
            <a:srgbClr val="FBAE40"/>
          </p15:clr>
        </p15:guide>
      </p15:sldGuideLst>
    </p:ext>
  </p:extLst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 t="-3000" b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21826955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l" defTabSz="960120" rtl="0" eaLnBrk="1" latinLnBrk="0" hangingPunct="1">
        <a:lnSpc>
          <a:spcPct val="90000"/>
        </a:lnSpc>
        <a:spcBef>
          <a:spcPct val="0"/>
        </a:spcBef>
        <a:buNone/>
        <a:defRPr sz="462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40030" indent="-240030" algn="l" defTabSz="960120" rtl="0" eaLnBrk="1" latinLnBrk="0" hangingPunct="1">
        <a:lnSpc>
          <a:spcPct val="90000"/>
        </a:lnSpc>
        <a:spcBef>
          <a:spcPts val="1050"/>
        </a:spcBef>
        <a:buFont typeface="Arial" panose="020B0604020202020204" pitchFamily="34" charset="0"/>
        <a:buChar char="•"/>
        <a:defRPr sz="2940" kern="1200">
          <a:solidFill>
            <a:schemeClr val="tx1"/>
          </a:solidFill>
          <a:latin typeface="+mn-lt"/>
          <a:ea typeface="+mn-ea"/>
          <a:cs typeface="+mn-cs"/>
        </a:defRPr>
      </a:lvl1pPr>
      <a:lvl2pPr marL="720090" indent="-240030" algn="l" defTabSz="960120" rtl="0" eaLnBrk="1" latinLnBrk="0" hangingPunct="1">
        <a:lnSpc>
          <a:spcPct val="90000"/>
        </a:lnSpc>
        <a:spcBef>
          <a:spcPts val="525"/>
        </a:spcBef>
        <a:buFont typeface="Arial" panose="020B0604020202020204" pitchFamily="34" charset="0"/>
        <a:buChar char="•"/>
        <a:defRPr sz="2520" kern="1200">
          <a:solidFill>
            <a:schemeClr val="tx1"/>
          </a:solidFill>
          <a:latin typeface="+mn-lt"/>
          <a:ea typeface="+mn-ea"/>
          <a:cs typeface="+mn-cs"/>
        </a:defRPr>
      </a:lvl2pPr>
      <a:lvl3pPr marL="1200150" indent="-240030" algn="l" defTabSz="960120" rtl="0" eaLnBrk="1" latinLnBrk="0" hangingPunct="1">
        <a:lnSpc>
          <a:spcPct val="90000"/>
        </a:lnSpc>
        <a:spcBef>
          <a:spcPts val="525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680210" indent="-240030" algn="l" defTabSz="960120" rtl="0" eaLnBrk="1" latinLnBrk="0" hangingPunct="1">
        <a:lnSpc>
          <a:spcPct val="90000"/>
        </a:lnSpc>
        <a:spcBef>
          <a:spcPts val="525"/>
        </a:spcBef>
        <a:buFont typeface="Arial" panose="020B0604020202020204" pitchFamily="34" charset="0"/>
        <a:buChar char="•"/>
        <a:defRPr sz="1890" kern="1200">
          <a:solidFill>
            <a:schemeClr val="tx1"/>
          </a:solidFill>
          <a:latin typeface="+mn-lt"/>
          <a:ea typeface="+mn-ea"/>
          <a:cs typeface="+mn-cs"/>
        </a:defRPr>
      </a:lvl4pPr>
      <a:lvl5pPr marL="2160270" indent="-240030" algn="l" defTabSz="960120" rtl="0" eaLnBrk="1" latinLnBrk="0" hangingPunct="1">
        <a:lnSpc>
          <a:spcPct val="90000"/>
        </a:lnSpc>
        <a:spcBef>
          <a:spcPts val="525"/>
        </a:spcBef>
        <a:buFont typeface="Arial" panose="020B0604020202020204" pitchFamily="34" charset="0"/>
        <a:buChar char="•"/>
        <a:defRPr sz="1890" kern="1200">
          <a:solidFill>
            <a:schemeClr val="tx1"/>
          </a:solidFill>
          <a:latin typeface="+mn-lt"/>
          <a:ea typeface="+mn-ea"/>
          <a:cs typeface="+mn-cs"/>
        </a:defRPr>
      </a:lvl5pPr>
      <a:lvl6pPr marL="2640330" indent="-240030" algn="l" defTabSz="960120" rtl="0" eaLnBrk="1" latinLnBrk="0" hangingPunct="1">
        <a:lnSpc>
          <a:spcPct val="90000"/>
        </a:lnSpc>
        <a:spcBef>
          <a:spcPts val="525"/>
        </a:spcBef>
        <a:buFont typeface="Arial" panose="020B0604020202020204" pitchFamily="34" charset="0"/>
        <a:buChar char="•"/>
        <a:defRPr sz="1890" kern="1200">
          <a:solidFill>
            <a:schemeClr val="tx1"/>
          </a:solidFill>
          <a:latin typeface="+mn-lt"/>
          <a:ea typeface="+mn-ea"/>
          <a:cs typeface="+mn-cs"/>
        </a:defRPr>
      </a:lvl6pPr>
      <a:lvl7pPr marL="3120390" indent="-240030" algn="l" defTabSz="960120" rtl="0" eaLnBrk="1" latinLnBrk="0" hangingPunct="1">
        <a:lnSpc>
          <a:spcPct val="90000"/>
        </a:lnSpc>
        <a:spcBef>
          <a:spcPts val="525"/>
        </a:spcBef>
        <a:buFont typeface="Arial" panose="020B0604020202020204" pitchFamily="34" charset="0"/>
        <a:buChar char="•"/>
        <a:defRPr sz="1890" kern="1200">
          <a:solidFill>
            <a:schemeClr val="tx1"/>
          </a:solidFill>
          <a:latin typeface="+mn-lt"/>
          <a:ea typeface="+mn-ea"/>
          <a:cs typeface="+mn-cs"/>
        </a:defRPr>
      </a:lvl7pPr>
      <a:lvl8pPr marL="3600450" indent="-240030" algn="l" defTabSz="960120" rtl="0" eaLnBrk="1" latinLnBrk="0" hangingPunct="1">
        <a:lnSpc>
          <a:spcPct val="90000"/>
        </a:lnSpc>
        <a:spcBef>
          <a:spcPts val="525"/>
        </a:spcBef>
        <a:buFont typeface="Arial" panose="020B0604020202020204" pitchFamily="34" charset="0"/>
        <a:buChar char="•"/>
        <a:defRPr sz="1890" kern="1200">
          <a:solidFill>
            <a:schemeClr val="tx1"/>
          </a:solidFill>
          <a:latin typeface="+mn-lt"/>
          <a:ea typeface="+mn-ea"/>
          <a:cs typeface="+mn-cs"/>
        </a:defRPr>
      </a:lvl8pPr>
      <a:lvl9pPr marL="4080510" indent="-240030" algn="l" defTabSz="960120" rtl="0" eaLnBrk="1" latinLnBrk="0" hangingPunct="1">
        <a:lnSpc>
          <a:spcPct val="90000"/>
        </a:lnSpc>
        <a:spcBef>
          <a:spcPts val="525"/>
        </a:spcBef>
        <a:buFont typeface="Arial" panose="020B0604020202020204" pitchFamily="34" charset="0"/>
        <a:buChar char="•"/>
        <a:defRPr sz="189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60120" rtl="0" eaLnBrk="1" latinLnBrk="0" hangingPunct="1">
        <a:defRPr sz="1890" kern="1200">
          <a:solidFill>
            <a:schemeClr val="tx1"/>
          </a:solidFill>
          <a:latin typeface="+mn-lt"/>
          <a:ea typeface="+mn-ea"/>
          <a:cs typeface="+mn-cs"/>
        </a:defRPr>
      </a:lvl1pPr>
      <a:lvl2pPr marL="480060" algn="l" defTabSz="960120" rtl="0" eaLnBrk="1" latinLnBrk="0" hangingPunct="1">
        <a:defRPr sz="1890" kern="1200">
          <a:solidFill>
            <a:schemeClr val="tx1"/>
          </a:solidFill>
          <a:latin typeface="+mn-lt"/>
          <a:ea typeface="+mn-ea"/>
          <a:cs typeface="+mn-cs"/>
        </a:defRPr>
      </a:lvl2pPr>
      <a:lvl3pPr marL="960120" algn="l" defTabSz="960120" rtl="0" eaLnBrk="1" latinLnBrk="0" hangingPunct="1">
        <a:defRPr sz="1890" kern="1200">
          <a:solidFill>
            <a:schemeClr val="tx1"/>
          </a:solidFill>
          <a:latin typeface="+mn-lt"/>
          <a:ea typeface="+mn-ea"/>
          <a:cs typeface="+mn-cs"/>
        </a:defRPr>
      </a:lvl3pPr>
      <a:lvl4pPr marL="1440180" algn="l" defTabSz="960120" rtl="0" eaLnBrk="1" latinLnBrk="0" hangingPunct="1">
        <a:defRPr sz="1890" kern="1200">
          <a:solidFill>
            <a:schemeClr val="tx1"/>
          </a:solidFill>
          <a:latin typeface="+mn-lt"/>
          <a:ea typeface="+mn-ea"/>
          <a:cs typeface="+mn-cs"/>
        </a:defRPr>
      </a:lvl4pPr>
      <a:lvl5pPr marL="1920240" algn="l" defTabSz="960120" rtl="0" eaLnBrk="1" latinLnBrk="0" hangingPunct="1">
        <a:defRPr sz="1890" kern="1200">
          <a:solidFill>
            <a:schemeClr val="tx1"/>
          </a:solidFill>
          <a:latin typeface="+mn-lt"/>
          <a:ea typeface="+mn-ea"/>
          <a:cs typeface="+mn-cs"/>
        </a:defRPr>
      </a:lvl5pPr>
      <a:lvl6pPr marL="2400300" algn="l" defTabSz="960120" rtl="0" eaLnBrk="1" latinLnBrk="0" hangingPunct="1">
        <a:defRPr sz="1890" kern="1200">
          <a:solidFill>
            <a:schemeClr val="tx1"/>
          </a:solidFill>
          <a:latin typeface="+mn-lt"/>
          <a:ea typeface="+mn-ea"/>
          <a:cs typeface="+mn-cs"/>
        </a:defRPr>
      </a:lvl6pPr>
      <a:lvl7pPr marL="2880360" algn="l" defTabSz="960120" rtl="0" eaLnBrk="1" latinLnBrk="0" hangingPunct="1">
        <a:defRPr sz="1890" kern="1200">
          <a:solidFill>
            <a:schemeClr val="tx1"/>
          </a:solidFill>
          <a:latin typeface="+mn-lt"/>
          <a:ea typeface="+mn-ea"/>
          <a:cs typeface="+mn-cs"/>
        </a:defRPr>
      </a:lvl7pPr>
      <a:lvl8pPr marL="3360420" algn="l" defTabSz="960120" rtl="0" eaLnBrk="1" latinLnBrk="0" hangingPunct="1">
        <a:defRPr sz="1890" kern="1200">
          <a:solidFill>
            <a:schemeClr val="tx1"/>
          </a:solidFill>
          <a:latin typeface="+mn-lt"/>
          <a:ea typeface="+mn-ea"/>
          <a:cs typeface="+mn-cs"/>
        </a:defRPr>
      </a:lvl8pPr>
      <a:lvl9pPr marL="3840480" algn="l" defTabSz="960120" rtl="0" eaLnBrk="1" latinLnBrk="0" hangingPunct="1">
        <a:defRPr sz="189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4032" userDrawn="1">
          <p15:clr>
            <a:srgbClr val="F26B43"/>
          </p15:clr>
        </p15:guide>
        <p15:guide id="2" pos="3024" userDrawn="1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>
            <a:extLst>
              <a:ext uri="{FF2B5EF4-FFF2-40B4-BE49-F238E27FC236}">
                <a16:creationId xmlns:a16="http://schemas.microsoft.com/office/drawing/2014/main" id="{D4EF4645-3710-48AB-4A5C-2A2CFF567099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1" name="Subtitle 10">
            <a:extLst>
              <a:ext uri="{FF2B5EF4-FFF2-40B4-BE49-F238E27FC236}">
                <a16:creationId xmlns:a16="http://schemas.microsoft.com/office/drawing/2014/main" id="{A1C3CC8A-1CC1-DF28-F600-BFCD40CB395A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4F2DAC7C-9A09-1319-BB37-9D34F4017FB2}"/>
              </a:ext>
            </a:extLst>
          </p:cNvPr>
          <p:cNvSpPr txBox="1"/>
          <p:nvPr/>
        </p:nvSpPr>
        <p:spPr>
          <a:xfrm>
            <a:off x="10374923" y="8554174"/>
            <a:ext cx="3464169" cy="2964914"/>
          </a:xfrm>
          <a:prstGeom prst="rect">
            <a:avLst/>
          </a:prstGeom>
          <a:noFill/>
          <a:ln>
            <a:solidFill>
              <a:srgbClr val="1936A5"/>
            </a:solidFill>
          </a:ln>
        </p:spPr>
        <p:txBody>
          <a:bodyPr wrap="square" rtlCol="0">
            <a:spAutoFit/>
          </a:bodyPr>
          <a:lstStyle/>
          <a:p>
            <a:pPr>
              <a:spcAft>
                <a:spcPts val="375"/>
              </a:spcAft>
            </a:pPr>
            <a:r>
              <a:rPr lang="en-AU" b="1" dirty="0">
                <a:solidFill>
                  <a:srgbClr val="078CFF"/>
                </a:solidFill>
                <a:effectLst/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  <a:t>Inserting a QR code to</a:t>
            </a:r>
            <a:br>
              <a:rPr lang="en-AU" b="1" dirty="0">
                <a:solidFill>
                  <a:srgbClr val="078CFF"/>
                </a:solidFill>
                <a:effectLst/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</a:br>
            <a:r>
              <a:rPr lang="en-AU" b="1" dirty="0">
                <a:solidFill>
                  <a:srgbClr val="078CFF"/>
                </a:solidFill>
                <a:effectLst/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  <a:t>your fundraising page.</a:t>
            </a:r>
            <a:r>
              <a:rPr lang="en-AU" dirty="0">
                <a:solidFill>
                  <a:srgbClr val="000000"/>
                </a:solidFill>
                <a:effectLst/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  <a:t> </a:t>
            </a:r>
            <a:endParaRPr lang="en-AU" dirty="0">
              <a:solidFill>
                <a:srgbClr val="078CFF"/>
              </a:solidFill>
              <a:effectLst/>
              <a:latin typeface="Roboto" panose="02000000000000000000" pitchFamily="2" charset="0"/>
              <a:ea typeface="Roboto" panose="02000000000000000000" pitchFamily="2" charset="0"/>
              <a:cs typeface="Roboto" panose="02000000000000000000" pitchFamily="2" charset="0"/>
            </a:endParaRPr>
          </a:p>
          <a:p>
            <a:pPr marL="342900" indent="-342900">
              <a:spcAft>
                <a:spcPts val="150"/>
              </a:spcAft>
              <a:buFont typeface="+mj-lt"/>
              <a:buAutoNum type="arabicPeriod"/>
            </a:pPr>
            <a:r>
              <a:rPr lang="en-AU" dirty="0">
                <a:effectLst/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  <a:t>Login to your dashboard and download your </a:t>
            </a:r>
            <a:br>
              <a:rPr lang="en-AU" dirty="0">
                <a:effectLst/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</a:br>
            <a:r>
              <a:rPr lang="en-AU" dirty="0">
                <a:effectLst/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  <a:t>QR code from the </a:t>
            </a:r>
            <a:br>
              <a:rPr lang="en-AU" dirty="0">
                <a:effectLst/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</a:br>
            <a:r>
              <a:rPr lang="en-AU" dirty="0">
                <a:effectLst/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  <a:t>‘Get Support’ menu. </a:t>
            </a:r>
          </a:p>
          <a:p>
            <a:pPr marL="342900" indent="-342900">
              <a:spcAft>
                <a:spcPts val="150"/>
              </a:spcAft>
              <a:buFont typeface="+mj-lt"/>
              <a:buAutoNum type="arabicPeriod"/>
            </a:pPr>
            <a:r>
              <a:rPr lang="en-AU" dirty="0">
                <a:effectLst/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  <a:t>Drag your new QR code on top of the code already displayed on this poster. </a:t>
            </a:r>
          </a:p>
          <a:p>
            <a:endParaRPr lang="en-US" dirty="0">
              <a:latin typeface="Roboto" panose="02000000000000000000" pitchFamily="2" charset="0"/>
              <a:ea typeface="Roboto" panose="02000000000000000000" pitchFamily="2" charset="0"/>
              <a:cs typeface="Roboto" panose="02000000000000000000" pitchFamily="2" charset="0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5CC7DC4D-A0A1-953E-368F-DB1129C186A7}"/>
              </a:ext>
            </a:extLst>
          </p:cNvPr>
          <p:cNvSpPr txBox="1"/>
          <p:nvPr/>
        </p:nvSpPr>
        <p:spPr>
          <a:xfrm>
            <a:off x="10374923" y="371467"/>
            <a:ext cx="3464169" cy="2359620"/>
          </a:xfrm>
          <a:prstGeom prst="rect">
            <a:avLst/>
          </a:prstGeom>
          <a:noFill/>
          <a:ln>
            <a:solidFill>
              <a:srgbClr val="1936A5"/>
            </a:solidFill>
          </a:ln>
        </p:spPr>
        <p:txBody>
          <a:bodyPr wrap="square" rtlCol="0">
            <a:spAutoFit/>
          </a:bodyPr>
          <a:lstStyle/>
          <a:p>
            <a:pPr>
              <a:spcAft>
                <a:spcPts val="375"/>
              </a:spcAft>
            </a:pPr>
            <a:r>
              <a:rPr lang="en-AU" b="1" dirty="0">
                <a:solidFill>
                  <a:srgbClr val="078CFF"/>
                </a:solidFill>
                <a:effectLst/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  <a:t>Printing</a:t>
            </a:r>
            <a:endParaRPr lang="en-AU" dirty="0">
              <a:solidFill>
                <a:srgbClr val="078CFF"/>
              </a:solidFill>
              <a:effectLst/>
              <a:latin typeface="Roboto" panose="02000000000000000000" pitchFamily="2" charset="0"/>
              <a:ea typeface="Roboto" panose="02000000000000000000" pitchFamily="2" charset="0"/>
              <a:cs typeface="Roboto" panose="02000000000000000000" pitchFamily="2" charset="0"/>
            </a:endParaRPr>
          </a:p>
          <a:p>
            <a:r>
              <a:rPr lang="en-US" dirty="0"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  <a:t>Once you’ve completed your poster. Simply click file &gt;print.</a:t>
            </a:r>
          </a:p>
          <a:p>
            <a:endParaRPr lang="en-US" dirty="0">
              <a:latin typeface="Roboto" panose="02000000000000000000" pitchFamily="2" charset="0"/>
              <a:ea typeface="Roboto" panose="02000000000000000000" pitchFamily="2" charset="0"/>
              <a:cs typeface="Roboto" panose="02000000000000000000" pitchFamily="2" charset="0"/>
            </a:endParaRPr>
          </a:p>
          <a:p>
            <a:r>
              <a:rPr lang="en-US" dirty="0"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  <a:t>To print the poster at different sizes, simply select ‘scale to fit paper’. For additional print options, save as PDF then print.</a:t>
            </a:r>
          </a:p>
        </p:txBody>
      </p:sp>
      <p:pic>
        <p:nvPicPr>
          <p:cNvPr id="13" name="Picture 12" descr="A white card with blue and black text&#10;&#10;Description automatically generated">
            <a:extLst>
              <a:ext uri="{FF2B5EF4-FFF2-40B4-BE49-F238E27FC236}">
                <a16:creationId xmlns:a16="http://schemas.microsoft.com/office/drawing/2014/main" id="{8F022566-DC2B-5D05-933E-783108A358F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601200" cy="529247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7517106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 Them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6B02D89C6809C54896C75DEB519C5CFC" ma:contentTypeVersion="15" ma:contentTypeDescription="Create a new document." ma:contentTypeScope="" ma:versionID="d665b4d119dd442c21d47eca6e8b271c">
  <xsd:schema xmlns:xsd="http://www.w3.org/2001/XMLSchema" xmlns:xs="http://www.w3.org/2001/XMLSchema" xmlns:p="http://schemas.microsoft.com/office/2006/metadata/properties" xmlns:ns2="732395ea-536e-42aa-b048-54dd5b820753" xmlns:ns3="8818da81-fc9c-445b-bb75-4e1229d2bad8" targetNamespace="http://schemas.microsoft.com/office/2006/metadata/properties" ma:root="true" ma:fieldsID="786f6ea3f06f2b9373168555e1c34efa" ns2:_="" ns3:_="">
    <xsd:import namespace="732395ea-536e-42aa-b048-54dd5b820753"/>
    <xsd:import namespace="8818da81-fc9c-445b-bb75-4e1229d2bad8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DateTaken" minOccurs="0"/>
                <xsd:element ref="ns2:MediaLengthInSeconds" minOccurs="0"/>
                <xsd:element ref="ns2:lcf76f155ced4ddcb4097134ff3c332f" minOccurs="0"/>
                <xsd:element ref="ns3:TaxCatchAll" minOccurs="0"/>
                <xsd:element ref="ns2:MediaServiceGenerationTime" minOccurs="0"/>
                <xsd:element ref="ns2:MediaServiceEventHashCode" minOccurs="0"/>
                <xsd:element ref="ns2:MediaServiceLocation" minOccurs="0"/>
                <xsd:element ref="ns2:MediaServiceOCR" minOccurs="0"/>
                <xsd:element ref="ns2:MediaServiceObjectDetectorVersions" minOccurs="0"/>
                <xsd:element ref="ns2:MediaServiceSearchProperties" minOccurs="0"/>
                <xsd:element ref="ns3:SharedWithUsers" minOccurs="0"/>
                <xsd:element ref="ns3:SharedWithDetail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732395ea-536e-42aa-b048-54dd5b820753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0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LengthInSeconds" ma:index="11" nillable="true" ma:displayName="MediaLengthInSeconds" ma:hidden="true" ma:internalName="MediaLengthInSeconds" ma:readOnly="true">
      <xsd:simpleType>
        <xsd:restriction base="dms:Unknown"/>
      </xsd:simpleType>
    </xsd:element>
    <xsd:element name="lcf76f155ced4ddcb4097134ff3c332f" ma:index="13" nillable="true" ma:taxonomy="true" ma:internalName="lcf76f155ced4ddcb4097134ff3c332f" ma:taxonomyFieldName="MediaServiceImageTags" ma:displayName="Image Tags" ma:readOnly="false" ma:fieldId="{5cf76f15-5ced-4ddc-b409-7134ff3c332f}" ma:taxonomyMulti="true" ma:sspId="76887328-af24-469d-b6b9-dffabbb366fd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GenerationTime" ma:index="15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6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Location" ma:index="17" nillable="true" ma:displayName="Location" ma:indexed="true" ma:internalName="MediaServiceLocation" ma:readOnly="true">
      <xsd:simpleType>
        <xsd:restriction base="dms:Text"/>
      </xsd:simpleType>
    </xsd:element>
    <xsd:element name="MediaServiceOCR" ma:index="18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ObjectDetectorVersions" ma:index="19" nillable="true" ma:displayName="MediaServiceObjectDetectorVersions" ma:description="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0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8818da81-fc9c-445b-bb75-4e1229d2bad8" elementFormDefault="qualified">
    <xsd:import namespace="http://schemas.microsoft.com/office/2006/documentManagement/types"/>
    <xsd:import namespace="http://schemas.microsoft.com/office/infopath/2007/PartnerControls"/>
    <xsd:element name="TaxCatchAll" ma:index="14" nillable="true" ma:displayName="Taxonomy Catch All Column" ma:hidden="true" ma:list="{7afb15ae-2a35-49fe-af74-a1c90f809858}" ma:internalName="TaxCatchAll" ma:showField="CatchAllData" ma:web="8818da81-fc9c-445b-bb75-4e1229d2bad8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21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2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8818da81-fc9c-445b-bb75-4e1229d2bad8" xsi:nil="true"/>
    <lcf76f155ced4ddcb4097134ff3c332f xmlns="732395ea-536e-42aa-b048-54dd5b820753">
      <Terms xmlns="http://schemas.microsoft.com/office/infopath/2007/PartnerControls"/>
    </lcf76f155ced4ddcb4097134ff3c332f>
  </documentManagement>
</p:properties>
</file>

<file path=customXml/itemProps1.xml><?xml version="1.0" encoding="utf-8"?>
<ds:datastoreItem xmlns:ds="http://schemas.openxmlformats.org/officeDocument/2006/customXml" ds:itemID="{80F38404-6187-436F-A8DD-3A693DDE1B79}"/>
</file>

<file path=customXml/itemProps2.xml><?xml version="1.0" encoding="utf-8"?>
<ds:datastoreItem xmlns:ds="http://schemas.openxmlformats.org/officeDocument/2006/customXml" ds:itemID="{C9B3A29C-0A31-4797-A4CB-25EFBAD6DF48}"/>
</file>

<file path=customXml/itemProps3.xml><?xml version="1.0" encoding="utf-8"?>
<ds:datastoreItem xmlns:ds="http://schemas.openxmlformats.org/officeDocument/2006/customXml" ds:itemID="{3C9F2FF5-A848-40C4-89B8-5864DA932524}"/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24</TotalTime>
  <Words>85</Words>
  <Application>Microsoft Macintosh PowerPoint</Application>
  <PresentationFormat>A3 Paper (297x420 mm)</PresentationFormat>
  <Paragraphs>7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4" baseType="lpstr">
      <vt:lpstr>Arial</vt:lpstr>
      <vt:lpstr>Roboto</vt:lpstr>
      <vt:lpstr>Office Theme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Sven Kolesarić</dc:creator>
  <cp:lastModifiedBy>Sven Kolesarić</cp:lastModifiedBy>
  <cp:revision>1</cp:revision>
  <cp:lastPrinted>2024-12-05T22:50:12Z</cp:lastPrinted>
  <dcterms:created xsi:type="dcterms:W3CDTF">2024-12-05T22:27:01Z</dcterms:created>
  <dcterms:modified xsi:type="dcterms:W3CDTF">2024-12-05T22:51:27Z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0x0101006B02D89C6809C54896C75DEB519C5CFC</vt:lpwstr>
  </property>
</Properties>
</file>